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4" r:id="rId37"/>
    <p:sldId id="290" r:id="rId38"/>
    <p:sldId id="291" r:id="rId39"/>
    <p:sldId id="2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1ED36-D418-5275-8A87-F544752E9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F3BEF-1B57-6699-08EA-32B5EF5C4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FF5F4-07E0-A864-0966-4730EE2BD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844A-3612-8140-8130-9A61D1111D8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CC355-5C0D-BC48-C2C2-B214239F5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70791-B4C3-86FD-936C-B0F26093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61123-476E-A644-ABCF-03FDA5E7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98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AB6FA-A32C-FDB2-3979-899C77EF0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A520E3-3A88-201C-E02B-4C6750834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83578-F3DC-6E67-9C99-8D7799F3E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844A-3612-8140-8130-9A61D1111D8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ABCCD-8FBF-594E-FF57-2FEBC4520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770E5-3467-88E3-0F85-42B53C1D3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61123-476E-A644-ABCF-03FDA5E7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8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0E7C62-492A-B6A2-29BB-ACD770DC9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68C50-0A58-6CAF-53F6-083E5B989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51F6B-6BBE-65EE-9E4A-C8D01C9A4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844A-3612-8140-8130-9A61D1111D8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F6F68-2A48-8013-8793-68986A78E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7AB79-71B2-62B8-AFFC-8269A745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61123-476E-A644-ABCF-03FDA5E7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92820-92DA-0F08-1216-ED946D5DD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7ED5E-6E02-CE53-83AA-4699CCDF1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A0601-C239-1441-1327-1AFBF7B7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844A-3612-8140-8130-9A61D1111D8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EACF5-1B62-29B1-337A-0436F829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FEC69-60ED-BC79-AD84-B9F450D7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61123-476E-A644-ABCF-03FDA5E7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2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FB3A-8A0C-2C33-C6F1-D082ABBB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8A656-A14A-697E-7336-8481B1EE1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9E734-9A92-2ED1-DDD7-FB8484B4E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844A-3612-8140-8130-9A61D1111D8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5D27-A080-E681-15B0-2648C33E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D9CA5-7061-CFC9-C939-2CD3361B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61123-476E-A644-ABCF-03FDA5E7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0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5AD1-5B76-2F1D-0B2F-7964AB792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0FED3-6810-CC5E-00D4-045984769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CEB19-E529-99CB-7CC1-9597C42E0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A78D9-4CBD-CFCA-B021-313707CC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844A-3612-8140-8130-9A61D1111D87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7F320-9C4B-83EB-3AF3-49C69388F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F524F-37ED-A794-DCED-0B82A01A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61123-476E-A644-ABCF-03FDA5E7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3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55047-D7D8-332F-35B5-F96A80A3B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BD9A2-DE06-50FD-186C-5DDF834E5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C60F3C-9E04-20D5-BEE3-56FE734ED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710181-0E2B-8AB2-AA9F-60C362208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5C48BA-D18A-B944-2FCF-B5C73BD6B6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27F664-6004-CBAF-442D-5981D7D41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844A-3612-8140-8130-9A61D1111D87}" type="datetimeFigureOut">
              <a:rPr lang="en-US" smtClean="0"/>
              <a:t>9/7/25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2F5AED-BD4E-BFCE-F85D-44F8EB12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7515E-2AAC-71CB-1723-EC719F38F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61123-476E-A644-ABCF-03FDA5E7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90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5D719-DC61-D877-0C68-DAAC35FE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34373-BB21-FA53-4E1B-F1D58AE66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844A-3612-8140-8130-9A61D1111D87}" type="datetimeFigureOut">
              <a:rPr lang="en-US" smtClean="0"/>
              <a:t>9/7/25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B7614-546D-593E-E787-73A3F10E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39D7F-BC20-12EF-9451-2BCD7FB6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61123-476E-A644-ABCF-03FDA5E7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9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9DB850-8137-D552-A4C1-4878B2DFF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844A-3612-8140-8130-9A61D1111D87}" type="datetimeFigureOut">
              <a:rPr lang="en-US" smtClean="0"/>
              <a:t>9/7/25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2E93C8-C575-002D-215F-56A9420A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BF942-B1C2-18BC-8346-24A4EB04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61123-476E-A644-ABCF-03FDA5E7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5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BC5D0-36C3-7745-ABB9-FA61ED639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F8ADC-3925-1245-BEDE-803B87AF0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B005D-C873-D653-78CD-48FC0AEB7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331A2-91BE-0DAC-A636-00EC04448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844A-3612-8140-8130-9A61D1111D87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85BD9-927D-5D12-9D93-FE458B83D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66BAF-37FA-4ADC-3692-A02318EEC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61123-476E-A644-ABCF-03FDA5E7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12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850E3-5CC8-AAC2-9CB4-220646F3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3A8503-58D7-EFF5-E212-13D599BB2C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B2C32-82D6-7C50-1EB4-C31686CFB1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38D74-DD2A-9761-2FF8-65B555B2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A844A-3612-8140-8130-9A61D1111D87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03A09-736E-1D84-B2BB-C14DCE78A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088C4-A00E-DC1D-0DC0-7AB76D0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61123-476E-A644-ABCF-03FDA5E7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3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5D2D72-0F4A-5469-6D4B-CE6527B15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48BD1-4089-76AC-2E73-F1DC16726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1B01A-D4FC-EFE4-3876-8AB50D594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7A844A-3612-8140-8130-9A61D1111D87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6D31-AF8B-0C6D-ED3C-D7133CDB5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A7A96-0EBD-CB55-3796-7CB4E375F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D61123-476E-A644-ABCF-03FDA5E7A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7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z11VrGXumk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youtu.be/2GbxFIVQv8c?si=-_xfY_2HCTSZxKc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youtu.be/dzPfejIWvpo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youtu.be/-HxcJ88fGF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A6FA-879B-2AC7-C838-8B7E8D5AFF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AD881-7F06-3FE1-E6BF-C4EB6A44FF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character with a duck face&#10;&#10;AI-generated content may be incorrect.">
            <a:extLst>
              <a:ext uri="{FF2B5EF4-FFF2-40B4-BE49-F238E27FC236}">
                <a16:creationId xmlns:a16="http://schemas.microsoft.com/office/drawing/2014/main" id="{670C2D28-D21D-2D5C-9A63-B4A79F192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20" y="0"/>
            <a:ext cx="11855533" cy="68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51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C1286-7AD7-4703-0F06-5DEF6D750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card with black text&#10;&#10;AI-generated content may be incorrect.">
            <a:extLst>
              <a:ext uri="{FF2B5EF4-FFF2-40B4-BE49-F238E27FC236}">
                <a16:creationId xmlns:a16="http://schemas.microsoft.com/office/drawing/2014/main" id="{96994736-B9BC-0836-937D-EEB0883AE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94" y="0"/>
            <a:ext cx="11998411" cy="6896774"/>
          </a:xfrm>
        </p:spPr>
      </p:pic>
    </p:spTree>
    <p:extLst>
      <p:ext uri="{BB962C8B-B14F-4D97-AF65-F5344CB8AC3E}">
        <p14:creationId xmlns:p14="http://schemas.microsoft.com/office/powerpoint/2010/main" val="3502418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FAC91-D622-FA69-415E-CC0A78BF3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29E0-FC5E-278D-5CBF-B5A57CD9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black advertisement with a computer screen&#10;&#10;AI-generated content may be incorrect.">
            <a:extLst>
              <a:ext uri="{FF2B5EF4-FFF2-40B4-BE49-F238E27FC236}">
                <a16:creationId xmlns:a16="http://schemas.microsoft.com/office/drawing/2014/main" id="{A4274431-E061-24E5-D5CB-12FBBE8DE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42" y="-1"/>
            <a:ext cx="11998166" cy="6896633"/>
          </a:xfrm>
        </p:spPr>
      </p:pic>
      <p:pic>
        <p:nvPicPr>
          <p:cNvPr id="6" name="Picture 5" descr="A person smiling with long blonde hair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2E001052-5C2D-E358-FF18-6D0177805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735" y="1242454"/>
            <a:ext cx="4061364" cy="228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95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C2553-E743-124A-13EB-E331D6A39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black sign&#10;&#10;AI-generated content may be incorrect.">
            <a:extLst>
              <a:ext uri="{FF2B5EF4-FFF2-40B4-BE49-F238E27FC236}">
                <a16:creationId xmlns:a16="http://schemas.microsoft.com/office/drawing/2014/main" id="{F4F2BE46-A83A-A67F-1D5D-361D25D4E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79" y="0"/>
            <a:ext cx="11862242" cy="6818503"/>
          </a:xfrm>
        </p:spPr>
      </p:pic>
    </p:spTree>
    <p:extLst>
      <p:ext uri="{BB962C8B-B14F-4D97-AF65-F5344CB8AC3E}">
        <p14:creationId xmlns:p14="http://schemas.microsoft.com/office/powerpoint/2010/main" val="394443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5217B-475D-0EA8-363D-A123FF9A2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air of cartoon ducks&#10;&#10;AI-generated content may be incorrect.">
            <a:extLst>
              <a:ext uri="{FF2B5EF4-FFF2-40B4-BE49-F238E27FC236}">
                <a16:creationId xmlns:a16="http://schemas.microsoft.com/office/drawing/2014/main" id="{095F8ABA-A12D-18F6-9BAC-F452142A1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39" y="0"/>
            <a:ext cx="11825171" cy="6797194"/>
          </a:xfrm>
        </p:spPr>
      </p:pic>
    </p:spTree>
    <p:extLst>
      <p:ext uri="{BB962C8B-B14F-4D97-AF65-F5344CB8AC3E}">
        <p14:creationId xmlns:p14="http://schemas.microsoft.com/office/powerpoint/2010/main" val="135411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4B9D-D760-90B9-CE1A-273D27176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black sign&#10;&#10;AI-generated content may be incorrect.">
            <a:extLst>
              <a:ext uri="{FF2B5EF4-FFF2-40B4-BE49-F238E27FC236}">
                <a16:creationId xmlns:a16="http://schemas.microsoft.com/office/drawing/2014/main" id="{F72EBA5F-D580-0754-5E63-59DB78342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25" y="-19742"/>
            <a:ext cx="11959149" cy="6877742"/>
          </a:xfrm>
        </p:spPr>
      </p:pic>
    </p:spTree>
    <p:extLst>
      <p:ext uri="{BB962C8B-B14F-4D97-AF65-F5344CB8AC3E}">
        <p14:creationId xmlns:p14="http://schemas.microsoft.com/office/powerpoint/2010/main" val="868623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DCD0F-F488-8A4D-3781-2BFBC1A12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pink cover with black text&#10;&#10;AI-generated content may be incorrect.">
            <a:extLst>
              <a:ext uri="{FF2B5EF4-FFF2-40B4-BE49-F238E27FC236}">
                <a16:creationId xmlns:a16="http://schemas.microsoft.com/office/drawing/2014/main" id="{F00337C3-8D81-3F04-5C0A-DD556D0F4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12" y="95678"/>
            <a:ext cx="12068187" cy="6936881"/>
          </a:xfrm>
        </p:spPr>
      </p:pic>
    </p:spTree>
    <p:extLst>
      <p:ext uri="{BB962C8B-B14F-4D97-AF65-F5344CB8AC3E}">
        <p14:creationId xmlns:p14="http://schemas.microsoft.com/office/powerpoint/2010/main" val="331993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4A354-00B6-3DAD-94B6-5F046C5A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yellow poster with black text&#10;&#10;AI-generated content may be incorrect.">
            <a:extLst>
              <a:ext uri="{FF2B5EF4-FFF2-40B4-BE49-F238E27FC236}">
                <a16:creationId xmlns:a16="http://schemas.microsoft.com/office/drawing/2014/main" id="{1CE81D8E-67F8-6DE8-3EB5-C4CE52E99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56" y="0"/>
            <a:ext cx="11930956" cy="6858000"/>
          </a:xfrm>
        </p:spPr>
      </p:pic>
    </p:spTree>
    <p:extLst>
      <p:ext uri="{BB962C8B-B14F-4D97-AF65-F5344CB8AC3E}">
        <p14:creationId xmlns:p14="http://schemas.microsoft.com/office/powerpoint/2010/main" val="851719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8969A-9D42-9BA9-2CC8-59351D1D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pink card&#10;&#10;AI-generated content may be incorrect.">
            <a:extLst>
              <a:ext uri="{FF2B5EF4-FFF2-40B4-BE49-F238E27FC236}">
                <a16:creationId xmlns:a16="http://schemas.microsoft.com/office/drawing/2014/main" id="{8B0C4A60-FABD-F883-FAEE-7A7DA2895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09" y="0"/>
            <a:ext cx="11936382" cy="6861119"/>
          </a:xfrm>
        </p:spPr>
      </p:pic>
    </p:spTree>
    <p:extLst>
      <p:ext uri="{BB962C8B-B14F-4D97-AF65-F5344CB8AC3E}">
        <p14:creationId xmlns:p14="http://schemas.microsoft.com/office/powerpoint/2010/main" val="3432068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00FA7-0F55-1E7B-174B-BB2AD507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child in a blue and white advertisement&#10;&#10;AI-generated content may be incorrect.">
            <a:extLst>
              <a:ext uri="{FF2B5EF4-FFF2-40B4-BE49-F238E27FC236}">
                <a16:creationId xmlns:a16="http://schemas.microsoft.com/office/drawing/2014/main" id="{E7C0D5A9-3981-0ECB-04F1-F2E7AF6FC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09" y="0"/>
            <a:ext cx="11936381" cy="6861118"/>
          </a:xfrm>
        </p:spPr>
      </p:pic>
    </p:spTree>
    <p:extLst>
      <p:ext uri="{BB962C8B-B14F-4D97-AF65-F5344CB8AC3E}">
        <p14:creationId xmlns:p14="http://schemas.microsoft.com/office/powerpoint/2010/main" val="1102797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86917-C548-D02B-EFFB-855CACC7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black informational poster&#10;&#10;AI-generated content may be incorrect.">
            <a:extLst>
              <a:ext uri="{FF2B5EF4-FFF2-40B4-BE49-F238E27FC236}">
                <a16:creationId xmlns:a16="http://schemas.microsoft.com/office/drawing/2014/main" id="{6F74CC33-A5DE-F862-086E-B511139BA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883" y="0"/>
            <a:ext cx="11930956" cy="6858000"/>
          </a:xfrm>
        </p:spPr>
      </p:pic>
    </p:spTree>
    <p:extLst>
      <p:ext uri="{BB962C8B-B14F-4D97-AF65-F5344CB8AC3E}">
        <p14:creationId xmlns:p14="http://schemas.microsoft.com/office/powerpoint/2010/main" val="2564644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931F5-76AC-3136-C805-926724A7F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white card with a cartoon crab&#10;&#10;AI-generated content may be incorrect.">
            <a:extLst>
              <a:ext uri="{FF2B5EF4-FFF2-40B4-BE49-F238E27FC236}">
                <a16:creationId xmlns:a16="http://schemas.microsoft.com/office/drawing/2014/main" id="{05761090-C534-6C50-C6D2-D1767139D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11655"/>
          </a:xfrm>
        </p:spPr>
      </p:pic>
    </p:spTree>
    <p:extLst>
      <p:ext uri="{BB962C8B-B14F-4D97-AF65-F5344CB8AC3E}">
        <p14:creationId xmlns:p14="http://schemas.microsoft.com/office/powerpoint/2010/main" val="1597364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294DE-CF5D-CF9B-2CF8-BB64046FE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card with black text&#10;&#10;AI-generated content may be incorrect.">
            <a:extLst>
              <a:ext uri="{FF2B5EF4-FFF2-40B4-BE49-F238E27FC236}">
                <a16:creationId xmlns:a16="http://schemas.microsoft.com/office/drawing/2014/main" id="{BB758D14-1EB9-85BA-66DA-55DBB0142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26" y="55605"/>
            <a:ext cx="11899311" cy="6839810"/>
          </a:xfrm>
        </p:spPr>
      </p:pic>
    </p:spTree>
    <p:extLst>
      <p:ext uri="{BB962C8B-B14F-4D97-AF65-F5344CB8AC3E}">
        <p14:creationId xmlns:p14="http://schemas.microsoft.com/office/powerpoint/2010/main" val="3144800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C794-BA4A-B547-D8DA-13C0486C4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black card with black text&#10;&#10;AI-generated content may be incorrect.">
            <a:extLst>
              <a:ext uri="{FF2B5EF4-FFF2-40B4-BE49-F238E27FC236}">
                <a16:creationId xmlns:a16="http://schemas.microsoft.com/office/drawing/2014/main" id="{92E13C91-2746-14E1-EE0F-825461D9C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69" y="108035"/>
            <a:ext cx="11899312" cy="6839811"/>
          </a:xfrm>
        </p:spPr>
      </p:pic>
    </p:spTree>
    <p:extLst>
      <p:ext uri="{BB962C8B-B14F-4D97-AF65-F5344CB8AC3E}">
        <p14:creationId xmlns:p14="http://schemas.microsoft.com/office/powerpoint/2010/main" val="3828312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69D5B-EC29-BEB5-C3F4-676ECDC77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black text on a green background&#10;&#10;AI-generated content may be incorrect.">
            <a:extLst>
              <a:ext uri="{FF2B5EF4-FFF2-40B4-BE49-F238E27FC236}">
                <a16:creationId xmlns:a16="http://schemas.microsoft.com/office/drawing/2014/main" id="{7A175D0D-D89D-115D-D662-089A9536A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68" y="95679"/>
            <a:ext cx="11874599" cy="6825606"/>
          </a:xfrm>
        </p:spPr>
      </p:pic>
    </p:spTree>
    <p:extLst>
      <p:ext uri="{BB962C8B-B14F-4D97-AF65-F5344CB8AC3E}">
        <p14:creationId xmlns:p14="http://schemas.microsoft.com/office/powerpoint/2010/main" val="2528415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CEC82-F41F-8222-8555-B825F9359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black text&#10;&#10;AI-generated content may be incorrect.">
            <a:extLst>
              <a:ext uri="{FF2B5EF4-FFF2-40B4-BE49-F238E27FC236}">
                <a16:creationId xmlns:a16="http://schemas.microsoft.com/office/drawing/2014/main" id="{A998DFA7-26DB-059F-A074-F131FE873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79" y="0"/>
            <a:ext cx="11862241" cy="6818502"/>
          </a:xfrm>
        </p:spPr>
      </p:pic>
    </p:spTree>
    <p:extLst>
      <p:ext uri="{BB962C8B-B14F-4D97-AF65-F5344CB8AC3E}">
        <p14:creationId xmlns:p14="http://schemas.microsoft.com/office/powerpoint/2010/main" val="3161146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01CF-0AD1-4980-7196-3D915AD3F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black advertisement&#10;&#10;AI-generated content may be incorrect.">
            <a:extLst>
              <a:ext uri="{FF2B5EF4-FFF2-40B4-BE49-F238E27FC236}">
                <a16:creationId xmlns:a16="http://schemas.microsoft.com/office/drawing/2014/main" id="{E25BF142-4F90-53B0-CE94-FAB50D904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06" y="82114"/>
            <a:ext cx="11788101" cy="6775886"/>
          </a:xfrm>
        </p:spPr>
      </p:pic>
    </p:spTree>
    <p:extLst>
      <p:ext uri="{BB962C8B-B14F-4D97-AF65-F5344CB8AC3E}">
        <p14:creationId xmlns:p14="http://schemas.microsoft.com/office/powerpoint/2010/main" val="2380730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9D18C-65F9-C74F-0185-5B7E6B4A2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black text on a green background&#10;&#10;AI-generated content may be incorrect.">
            <a:extLst>
              <a:ext uri="{FF2B5EF4-FFF2-40B4-BE49-F238E27FC236}">
                <a16:creationId xmlns:a16="http://schemas.microsoft.com/office/drawing/2014/main" id="{CCBD23F7-A6F5-FEEA-9546-0EB1F3687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166" y="11087"/>
            <a:ext cx="11911667" cy="6846913"/>
          </a:xfrm>
        </p:spPr>
      </p:pic>
    </p:spTree>
    <p:extLst>
      <p:ext uri="{BB962C8B-B14F-4D97-AF65-F5344CB8AC3E}">
        <p14:creationId xmlns:p14="http://schemas.microsoft.com/office/powerpoint/2010/main" val="51320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3287B-5FFD-1927-FD8C-E18B07C7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black text on a green background&#10;&#10;AI-generated content may be incorrect.">
            <a:extLst>
              <a:ext uri="{FF2B5EF4-FFF2-40B4-BE49-F238E27FC236}">
                <a16:creationId xmlns:a16="http://schemas.microsoft.com/office/drawing/2014/main" id="{76D8BDC6-1738-DA1D-5F18-341E9F73A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44" y="0"/>
            <a:ext cx="11899311" cy="6839810"/>
          </a:xfrm>
        </p:spPr>
      </p:pic>
    </p:spTree>
    <p:extLst>
      <p:ext uri="{BB962C8B-B14F-4D97-AF65-F5344CB8AC3E}">
        <p14:creationId xmlns:p14="http://schemas.microsoft.com/office/powerpoint/2010/main" val="454113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D185C-CA82-0D0B-0789-C555A799E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een and black card with black text&#10;&#10;AI-generated content may be incorrect.">
            <a:extLst>
              <a:ext uri="{FF2B5EF4-FFF2-40B4-BE49-F238E27FC236}">
                <a16:creationId xmlns:a16="http://schemas.microsoft.com/office/drawing/2014/main" id="{2A019447-753C-12B5-2A3E-20257AF22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44" y="18189"/>
            <a:ext cx="11899312" cy="6839811"/>
          </a:xfrm>
        </p:spPr>
      </p:pic>
    </p:spTree>
    <p:extLst>
      <p:ext uri="{BB962C8B-B14F-4D97-AF65-F5344CB8AC3E}">
        <p14:creationId xmlns:p14="http://schemas.microsoft.com/office/powerpoint/2010/main" val="3258762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CE6A7-DCEA-1804-B32F-CCB9F380B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itting at a desk&#10;&#10;AI-generated content may be incorrect.">
            <a:extLst>
              <a:ext uri="{FF2B5EF4-FFF2-40B4-BE49-F238E27FC236}">
                <a16:creationId xmlns:a16="http://schemas.microsoft.com/office/drawing/2014/main" id="{221DCD66-4A1E-7C1E-890C-1854E0757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662" y="231602"/>
            <a:ext cx="11330900" cy="6513083"/>
          </a:xfrm>
        </p:spPr>
      </p:pic>
    </p:spTree>
    <p:extLst>
      <p:ext uri="{BB962C8B-B14F-4D97-AF65-F5344CB8AC3E}">
        <p14:creationId xmlns:p14="http://schemas.microsoft.com/office/powerpoint/2010/main" val="2420434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BE1C-1F68-A601-7CD0-691DC942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849D39D6-3801-3B09-081D-2B6E5A404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70" y="0"/>
            <a:ext cx="12102934" cy="6956854"/>
          </a:xfrm>
        </p:spPr>
      </p:pic>
    </p:spTree>
    <p:extLst>
      <p:ext uri="{BB962C8B-B14F-4D97-AF65-F5344CB8AC3E}">
        <p14:creationId xmlns:p14="http://schemas.microsoft.com/office/powerpoint/2010/main" val="4828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F2E88-87B7-5E45-90D1-55966725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black newspaper&#10;&#10;AI-generated content may be incorrect.">
            <a:extLst>
              <a:ext uri="{FF2B5EF4-FFF2-40B4-BE49-F238E27FC236}">
                <a16:creationId xmlns:a16="http://schemas.microsoft.com/office/drawing/2014/main" id="{A0C80124-9732-A9F8-1EFB-36A20CB4D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742" y="-1"/>
            <a:ext cx="12105257" cy="6958189"/>
          </a:xfrm>
        </p:spPr>
      </p:pic>
    </p:spTree>
    <p:extLst>
      <p:ext uri="{BB962C8B-B14F-4D97-AF65-F5344CB8AC3E}">
        <p14:creationId xmlns:p14="http://schemas.microsoft.com/office/powerpoint/2010/main" val="2286802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1F5F7-5930-0A1B-BCEE-110D03CA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child's face&#10;&#10;AI-generated content may be incorrect.">
            <a:extLst>
              <a:ext uri="{FF2B5EF4-FFF2-40B4-BE49-F238E27FC236}">
                <a16:creationId xmlns:a16="http://schemas.microsoft.com/office/drawing/2014/main" id="{777A34F1-6AB1-ECA4-2D42-58E8F2C7A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13" y="95678"/>
            <a:ext cx="11812814" cy="6790091"/>
          </a:xfrm>
        </p:spPr>
      </p:pic>
    </p:spTree>
    <p:extLst>
      <p:ext uri="{BB962C8B-B14F-4D97-AF65-F5344CB8AC3E}">
        <p14:creationId xmlns:p14="http://schemas.microsoft.com/office/powerpoint/2010/main" val="22996917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C8F66-0694-0773-B671-A5ADD5C4F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yellow card with black text&#10;&#10;AI-generated content may be incorrect.">
            <a:extLst>
              <a:ext uri="{FF2B5EF4-FFF2-40B4-BE49-F238E27FC236}">
                <a16:creationId xmlns:a16="http://schemas.microsoft.com/office/drawing/2014/main" id="{BC4673D7-99F9-1034-FFCB-0F833E95D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41" y="132748"/>
            <a:ext cx="11924024" cy="6854015"/>
          </a:xfrm>
        </p:spPr>
      </p:pic>
    </p:spTree>
    <p:extLst>
      <p:ext uri="{BB962C8B-B14F-4D97-AF65-F5344CB8AC3E}">
        <p14:creationId xmlns:p14="http://schemas.microsoft.com/office/powerpoint/2010/main" val="3391250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6C621-0757-5CE8-2D35-B794BC99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yellow card with black text&#10;&#10;AI-generated content may be incorrect.">
            <a:extLst>
              <a:ext uri="{FF2B5EF4-FFF2-40B4-BE49-F238E27FC236}">
                <a16:creationId xmlns:a16="http://schemas.microsoft.com/office/drawing/2014/main" id="{D122052C-D1A8-1E12-D6EF-49D1F4F6D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52" y="0"/>
            <a:ext cx="11961095" cy="6875324"/>
          </a:xfrm>
        </p:spPr>
      </p:pic>
    </p:spTree>
    <p:extLst>
      <p:ext uri="{BB962C8B-B14F-4D97-AF65-F5344CB8AC3E}">
        <p14:creationId xmlns:p14="http://schemas.microsoft.com/office/powerpoint/2010/main" val="2412330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A30C8-3D64-922B-FE59-BDE547276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yellow card with black text&#10;&#10;AI-generated content may be incorrect.">
            <a:extLst>
              <a:ext uri="{FF2B5EF4-FFF2-40B4-BE49-F238E27FC236}">
                <a16:creationId xmlns:a16="http://schemas.microsoft.com/office/drawing/2014/main" id="{9C9045AF-8C6C-2BC0-BEE3-F86F24346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884" y="120391"/>
            <a:ext cx="11788100" cy="6775885"/>
          </a:xfrm>
        </p:spPr>
      </p:pic>
    </p:spTree>
    <p:extLst>
      <p:ext uri="{BB962C8B-B14F-4D97-AF65-F5344CB8AC3E}">
        <p14:creationId xmlns:p14="http://schemas.microsoft.com/office/powerpoint/2010/main" val="9742776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5269-DA2E-D735-5F36-6204BFD0B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yellow card with black text&#10;&#10;AI-generated content may be incorrect.">
            <a:extLst>
              <a:ext uri="{FF2B5EF4-FFF2-40B4-BE49-F238E27FC236}">
                <a16:creationId xmlns:a16="http://schemas.microsoft.com/office/drawing/2014/main" id="{E1D80934-271D-9A4E-4A53-6E223861F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884" y="120391"/>
            <a:ext cx="11788100" cy="6775885"/>
          </a:xfrm>
        </p:spPr>
      </p:pic>
    </p:spTree>
    <p:extLst>
      <p:ext uri="{BB962C8B-B14F-4D97-AF65-F5344CB8AC3E}">
        <p14:creationId xmlns:p14="http://schemas.microsoft.com/office/powerpoint/2010/main" val="669122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A9D59-4ADF-C8E4-E899-999A7C4A3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350817E4-D17C-5672-2BC5-C0D321660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240" y="120391"/>
            <a:ext cx="11676890" cy="6711961"/>
          </a:xfrm>
        </p:spPr>
      </p:pic>
    </p:spTree>
    <p:extLst>
      <p:ext uri="{BB962C8B-B14F-4D97-AF65-F5344CB8AC3E}">
        <p14:creationId xmlns:p14="http://schemas.microsoft.com/office/powerpoint/2010/main" val="4200965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5FA8C-1416-7B21-1032-B9AA0BDE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BA17-C291-8ED2-F6BC-D530AB0F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black advertisement with a computer screen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9EA1B75A-4F8A-15D6-0E81-E03F468DC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742" y="-1"/>
            <a:ext cx="11998166" cy="6896633"/>
          </a:xfrm>
        </p:spPr>
      </p:pic>
      <p:pic>
        <p:nvPicPr>
          <p:cNvPr id="7" name="Picture 6" descr="A person in a white shirt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DA541B73-6F45-0AAF-96CB-52CF089D9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232" y="1176399"/>
            <a:ext cx="4199908" cy="236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78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12630-3629-476A-1ECA-B19DFDAF2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9DD6A8C5-55F3-EEE3-86EA-A737C4E41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15" y="60807"/>
            <a:ext cx="11825170" cy="6797193"/>
          </a:xfrm>
        </p:spPr>
      </p:pic>
    </p:spTree>
    <p:extLst>
      <p:ext uri="{BB962C8B-B14F-4D97-AF65-F5344CB8AC3E}">
        <p14:creationId xmlns:p14="http://schemas.microsoft.com/office/powerpoint/2010/main" val="2049789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BFF95-8777-209B-625B-51B3EE27A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white card with white text&#10;&#10;AI-generated content may be incorrect.">
            <a:extLst>
              <a:ext uri="{FF2B5EF4-FFF2-40B4-BE49-F238E27FC236}">
                <a16:creationId xmlns:a16="http://schemas.microsoft.com/office/drawing/2014/main" id="{6AECA81E-9256-2C98-02C9-8CE434280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99" y="0"/>
            <a:ext cx="11936381" cy="6861118"/>
          </a:xfrm>
        </p:spPr>
      </p:pic>
    </p:spTree>
    <p:extLst>
      <p:ext uri="{BB962C8B-B14F-4D97-AF65-F5344CB8AC3E}">
        <p14:creationId xmlns:p14="http://schemas.microsoft.com/office/powerpoint/2010/main" val="2181352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258D-E57C-2B26-5753-4077CCC7B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C2A10-34BE-5493-21B2-336DE3D76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3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AA1C8-ADE9-DE6E-E462-200007D19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sign with black text&#10;&#10;AI-generated content may be incorrect.">
            <a:extLst>
              <a:ext uri="{FF2B5EF4-FFF2-40B4-BE49-F238E27FC236}">
                <a16:creationId xmlns:a16="http://schemas.microsoft.com/office/drawing/2014/main" id="{90236ED6-09DC-0DC7-1875-822EA8A8E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81" y="-41061"/>
            <a:ext cx="11996219" cy="6899061"/>
          </a:xfrm>
        </p:spPr>
      </p:pic>
    </p:spTree>
    <p:extLst>
      <p:ext uri="{BB962C8B-B14F-4D97-AF65-F5344CB8AC3E}">
        <p14:creationId xmlns:p14="http://schemas.microsoft.com/office/powerpoint/2010/main" val="2910772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7A84-C75F-1C70-49E7-3A37AB452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black text on a blue background&#10;&#10;AI-generated content may be incorrect.">
            <a:extLst>
              <a:ext uri="{FF2B5EF4-FFF2-40B4-BE49-F238E27FC236}">
                <a16:creationId xmlns:a16="http://schemas.microsoft.com/office/drawing/2014/main" id="{B8EF61AA-9D38-8220-5395-03A3CD3E9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456" y="-1"/>
            <a:ext cx="11973452" cy="6882427"/>
          </a:xfrm>
        </p:spPr>
      </p:pic>
    </p:spTree>
    <p:extLst>
      <p:ext uri="{BB962C8B-B14F-4D97-AF65-F5344CB8AC3E}">
        <p14:creationId xmlns:p14="http://schemas.microsoft.com/office/powerpoint/2010/main" val="2830993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ED062-EF14-366C-0974-CEE1B5A01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the ear&#10;&#10;AI-generated content may be incorrect.">
            <a:extLst>
              <a:ext uri="{FF2B5EF4-FFF2-40B4-BE49-F238E27FC236}">
                <a16:creationId xmlns:a16="http://schemas.microsoft.com/office/drawing/2014/main" id="{EF48A445-A862-14B4-6C07-287F252C7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344" y="0"/>
            <a:ext cx="11899311" cy="6839810"/>
          </a:xfrm>
        </p:spPr>
      </p:pic>
    </p:spTree>
    <p:extLst>
      <p:ext uri="{BB962C8B-B14F-4D97-AF65-F5344CB8AC3E}">
        <p14:creationId xmlns:p14="http://schemas.microsoft.com/office/powerpoint/2010/main" val="76905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C96C-CD36-504D-C350-749C80145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black card with text&#10;&#10;AI-generated content may be incorrect.">
            <a:extLst>
              <a:ext uri="{FF2B5EF4-FFF2-40B4-BE49-F238E27FC236}">
                <a16:creationId xmlns:a16="http://schemas.microsoft.com/office/drawing/2014/main" id="{D8F7910D-C6C2-9B1E-FE00-0A7E04081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987" y="3984"/>
            <a:ext cx="11924025" cy="6854016"/>
          </a:xfrm>
        </p:spPr>
      </p:pic>
    </p:spTree>
    <p:extLst>
      <p:ext uri="{BB962C8B-B14F-4D97-AF65-F5344CB8AC3E}">
        <p14:creationId xmlns:p14="http://schemas.microsoft.com/office/powerpoint/2010/main" val="1560715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91F05-7E01-B623-2457-424195B2E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black newspaper&#10;&#10;AI-generated content may be incorrect.">
            <a:extLst>
              <a:ext uri="{FF2B5EF4-FFF2-40B4-BE49-F238E27FC236}">
                <a16:creationId xmlns:a16="http://schemas.microsoft.com/office/drawing/2014/main" id="{6E4F9D59-2BD8-029C-B4C4-9518252E0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169" y="0"/>
            <a:ext cx="11924025" cy="6854016"/>
          </a:xfrm>
        </p:spPr>
      </p:pic>
    </p:spTree>
    <p:extLst>
      <p:ext uri="{BB962C8B-B14F-4D97-AF65-F5344CB8AC3E}">
        <p14:creationId xmlns:p14="http://schemas.microsoft.com/office/powerpoint/2010/main" val="2321457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02646-CEEC-3701-C49E-E88C28655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black advertisement with a computer screen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DD08113E-DC0E-1548-94BE-A5AB1847E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742" y="-1"/>
            <a:ext cx="11998166" cy="6896633"/>
          </a:xfrm>
        </p:spPr>
      </p:pic>
      <p:pic>
        <p:nvPicPr>
          <p:cNvPr id="7" name="Picture 6" descr="A group of children smiling for a selfie&#10;&#10;AI-generated content may be incorrect.">
            <a:extLst>
              <a:ext uri="{FF2B5EF4-FFF2-40B4-BE49-F238E27FC236}">
                <a16:creationId xmlns:a16="http://schemas.microsoft.com/office/drawing/2014/main" id="{A988F06F-E8B5-BF70-0F78-0C27CD5FC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984" y="1246166"/>
            <a:ext cx="4099626" cy="23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3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2796</TotalTime>
  <Words>0</Words>
  <Application>Microsoft Macintosh PowerPoint</Application>
  <PresentationFormat>Widescreen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Sarah Brennan</dc:creator>
  <cp:lastModifiedBy>Sarah Brennan</cp:lastModifiedBy>
  <cp:revision>4</cp:revision>
  <dcterms:created xsi:type="dcterms:W3CDTF">2025-09-05T06:20:55Z</dcterms:created>
  <dcterms:modified xsi:type="dcterms:W3CDTF">2025-09-07T04:59:47Z</dcterms:modified>
</cp:coreProperties>
</file>